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5" r:id="rId25"/>
    <p:sldId id="287" r:id="rId26"/>
    <p:sldId id="288" r:id="rId27"/>
    <p:sldId id="289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1336E"/>
    <a:srgbClr val="F56F98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BF789-6F9A-4CFE-AAC4-155275D918E1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70952A8-860D-44C3-8207-22D258DAF914}">
      <dgm:prSet phldrT="[Текст]" custT="1"/>
      <dgm:spPr/>
      <dgm:t>
        <a:bodyPr/>
        <a:lstStyle/>
        <a:p>
          <a:pPr algn="l"/>
          <a:r>
            <a:rPr lang="ru-RU" sz="2000" dirty="0" smtClean="0"/>
            <a:t>1.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Развитие культурно-гигиенических навыков, формирование простейших навыков поведения во время еды, умывания.</a:t>
          </a:r>
          <a:endParaRPr lang="ru-RU" sz="2000" dirty="0"/>
        </a:p>
      </dgm:t>
    </dgm:pt>
    <dgm:pt modelId="{54D7BAC5-2759-4346-B799-3AB0590E5124}" type="parTrans" cxnId="{F1E6E5CF-FA32-4323-9704-84570B38BC7B}">
      <dgm:prSet/>
      <dgm:spPr/>
      <dgm:t>
        <a:bodyPr/>
        <a:lstStyle/>
        <a:p>
          <a:pPr algn="l"/>
          <a:endParaRPr lang="ru-RU" sz="7200"/>
        </a:p>
      </dgm:t>
    </dgm:pt>
    <dgm:pt modelId="{782072F0-77A0-4FA7-86B7-C5C1E8E7CA1E}" type="sibTrans" cxnId="{F1E6E5CF-FA32-4323-9704-84570B38BC7B}">
      <dgm:prSet/>
      <dgm:spPr/>
      <dgm:t>
        <a:bodyPr/>
        <a:lstStyle/>
        <a:p>
          <a:pPr algn="l"/>
          <a:endParaRPr lang="ru-RU" sz="7200"/>
        </a:p>
      </dgm:t>
    </dgm:pt>
    <dgm:pt modelId="{44B0AAFE-47C6-47F4-8CE1-6493BC9F928D}">
      <dgm:prSet phldrT="[Текст]" custT="1"/>
      <dgm:spPr/>
      <dgm:t>
        <a:bodyPr/>
        <a:lstStyle/>
        <a:p>
          <a:pPr algn="l"/>
          <a:r>
            <a:rPr lang="ru-RU" sz="2000" dirty="0" smtClean="0"/>
            <a:t>2. 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Формирование привычки следить за своим внешним видом, умения правильно пользоваться мылом, мыть руки, лицо, пользоваться полотенцем, расческой, носовым платком</a:t>
          </a:r>
          <a:endParaRPr lang="ru-RU" sz="2000" dirty="0"/>
        </a:p>
      </dgm:t>
    </dgm:pt>
    <dgm:pt modelId="{ECE3FCA2-0148-448A-8D2A-B0B19F4D36CF}" type="parTrans" cxnId="{8A9E8FE2-F5ED-4226-98F0-09FBBE094A4B}">
      <dgm:prSet/>
      <dgm:spPr/>
      <dgm:t>
        <a:bodyPr/>
        <a:lstStyle/>
        <a:p>
          <a:pPr algn="l"/>
          <a:endParaRPr lang="ru-RU" sz="7200"/>
        </a:p>
      </dgm:t>
    </dgm:pt>
    <dgm:pt modelId="{C6B6998C-48E3-489F-A8BA-562453BBC431}" type="sibTrans" cxnId="{8A9E8FE2-F5ED-4226-98F0-09FBBE094A4B}">
      <dgm:prSet/>
      <dgm:spPr/>
      <dgm:t>
        <a:bodyPr/>
        <a:lstStyle/>
        <a:p>
          <a:pPr algn="l"/>
          <a:endParaRPr lang="ru-RU" sz="7200"/>
        </a:p>
      </dgm:t>
    </dgm:pt>
    <dgm:pt modelId="{441804C3-26A2-44FC-A2A0-38B6B69ED936}">
      <dgm:prSet phldrT="[Текст]" custT="1"/>
      <dgm:spPr/>
      <dgm:t>
        <a:bodyPr/>
        <a:lstStyle/>
        <a:p>
          <a:pPr algn="l"/>
          <a:r>
            <a:rPr lang="ru-RU" sz="2000" dirty="0" smtClean="0"/>
            <a:t>3. 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Формировать потребность в соблюдении навыков гигиены и опрятности в повседневной жизни</a:t>
          </a:r>
          <a:endParaRPr lang="ru-RU" sz="2000" dirty="0"/>
        </a:p>
      </dgm:t>
    </dgm:pt>
    <dgm:pt modelId="{C43DE9E2-EE38-4368-A6C3-723E8CB248B2}" type="parTrans" cxnId="{F039F0CA-4F6D-4F61-9186-EEEAB469E6FA}">
      <dgm:prSet/>
      <dgm:spPr/>
      <dgm:t>
        <a:bodyPr/>
        <a:lstStyle/>
        <a:p>
          <a:pPr algn="l"/>
          <a:endParaRPr lang="ru-RU" sz="7200"/>
        </a:p>
      </dgm:t>
    </dgm:pt>
    <dgm:pt modelId="{8524923D-3930-4AA9-B679-4238659A616C}" type="sibTrans" cxnId="{F039F0CA-4F6D-4F61-9186-EEEAB469E6FA}">
      <dgm:prSet/>
      <dgm:spPr/>
      <dgm:t>
        <a:bodyPr/>
        <a:lstStyle/>
        <a:p>
          <a:pPr algn="l"/>
          <a:endParaRPr lang="ru-RU" sz="7200"/>
        </a:p>
      </dgm:t>
    </dgm:pt>
    <dgm:pt modelId="{B68EE3F0-01F5-45FE-AF4D-6EC4B67982A9}" type="pres">
      <dgm:prSet presAssocID="{CF3BF789-6F9A-4CFE-AAC4-155275D918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E6B05D-9619-4CB7-8DD6-DDB2F327FE9A}" type="pres">
      <dgm:prSet presAssocID="{D70952A8-860D-44C3-8207-22D258DAF914}" presName="parentLin" presStyleCnt="0"/>
      <dgm:spPr/>
    </dgm:pt>
    <dgm:pt modelId="{CF2BC10C-D7F9-4BCF-B562-A9DEC7FF4377}" type="pres">
      <dgm:prSet presAssocID="{D70952A8-860D-44C3-8207-22D258DAF91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846D7FD-8AB4-4562-859A-C1399E1DE387}" type="pres">
      <dgm:prSet presAssocID="{D70952A8-860D-44C3-8207-22D258DAF914}" presName="parentText" presStyleLbl="node1" presStyleIdx="0" presStyleCnt="3" custScaleX="1312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9DAA0-1D80-436D-BC90-0032D526CB25}" type="pres">
      <dgm:prSet presAssocID="{D70952A8-860D-44C3-8207-22D258DAF914}" presName="negativeSpace" presStyleCnt="0"/>
      <dgm:spPr/>
    </dgm:pt>
    <dgm:pt modelId="{29D9A8BC-6358-4B8F-A4C4-88D6F35BE649}" type="pres">
      <dgm:prSet presAssocID="{D70952A8-860D-44C3-8207-22D258DAF914}" presName="childText" presStyleLbl="conFgAcc1" presStyleIdx="0" presStyleCnt="3">
        <dgm:presLayoutVars>
          <dgm:bulletEnabled val="1"/>
        </dgm:presLayoutVars>
      </dgm:prSet>
      <dgm:spPr>
        <a:solidFill>
          <a:srgbClr val="F56F98"/>
        </a:solidFill>
      </dgm:spPr>
    </dgm:pt>
    <dgm:pt modelId="{26DCB91E-54E1-4D7A-9E68-777816DF05D0}" type="pres">
      <dgm:prSet presAssocID="{782072F0-77A0-4FA7-86B7-C5C1E8E7CA1E}" presName="spaceBetweenRectangles" presStyleCnt="0"/>
      <dgm:spPr/>
    </dgm:pt>
    <dgm:pt modelId="{AFF851BB-32B6-4BA4-9FBD-A39458761FEE}" type="pres">
      <dgm:prSet presAssocID="{44B0AAFE-47C6-47F4-8CE1-6493BC9F928D}" presName="parentLin" presStyleCnt="0"/>
      <dgm:spPr/>
    </dgm:pt>
    <dgm:pt modelId="{5A52C592-FB76-42E2-BC9B-4C41E5B64681}" type="pres">
      <dgm:prSet presAssocID="{44B0AAFE-47C6-47F4-8CE1-6493BC9F928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5E32CFC-403A-49F6-931C-E5B1D3B9E898}" type="pres">
      <dgm:prSet presAssocID="{44B0AAFE-47C6-47F4-8CE1-6493BC9F928D}" presName="parentText" presStyleLbl="node1" presStyleIdx="1" presStyleCnt="3" custScaleX="131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5D5CC-DC6A-488C-9707-1096D1B29F75}" type="pres">
      <dgm:prSet presAssocID="{44B0AAFE-47C6-47F4-8CE1-6493BC9F928D}" presName="negativeSpace" presStyleCnt="0"/>
      <dgm:spPr/>
    </dgm:pt>
    <dgm:pt modelId="{817B4851-8300-4FB8-AF0A-D412F2941F8E}" type="pres">
      <dgm:prSet presAssocID="{44B0AAFE-47C6-47F4-8CE1-6493BC9F928D}" presName="childText" presStyleLbl="conFgAcc1" presStyleIdx="1" presStyleCnt="3">
        <dgm:presLayoutVars>
          <dgm:bulletEnabled val="1"/>
        </dgm:presLayoutVars>
      </dgm:prSet>
      <dgm:spPr>
        <a:solidFill>
          <a:srgbClr val="F56F98">
            <a:alpha val="90000"/>
          </a:srgbClr>
        </a:solidFill>
      </dgm:spPr>
    </dgm:pt>
    <dgm:pt modelId="{AEE1506F-D2DB-4719-A71B-12E681EC045B}" type="pres">
      <dgm:prSet presAssocID="{C6B6998C-48E3-489F-A8BA-562453BBC431}" presName="spaceBetweenRectangles" presStyleCnt="0"/>
      <dgm:spPr/>
    </dgm:pt>
    <dgm:pt modelId="{2BBB8428-C915-4CFC-B63F-A20DB905F7C3}" type="pres">
      <dgm:prSet presAssocID="{441804C3-26A2-44FC-A2A0-38B6B69ED936}" presName="parentLin" presStyleCnt="0"/>
      <dgm:spPr/>
    </dgm:pt>
    <dgm:pt modelId="{0960C421-D40E-4882-8F8E-791A8C6B4532}" type="pres">
      <dgm:prSet presAssocID="{441804C3-26A2-44FC-A2A0-38B6B69ED93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AAA0634-B17D-4E24-8B02-02FC22249FB6}" type="pres">
      <dgm:prSet presAssocID="{441804C3-26A2-44FC-A2A0-38B6B69ED936}" presName="parentText" presStyleLbl="node1" presStyleIdx="2" presStyleCnt="3" custScaleX="1314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D8050-D0B7-4B7A-9A2A-F185E604CC67}" type="pres">
      <dgm:prSet presAssocID="{441804C3-26A2-44FC-A2A0-38B6B69ED936}" presName="negativeSpace" presStyleCnt="0"/>
      <dgm:spPr/>
    </dgm:pt>
    <dgm:pt modelId="{330ACDFA-23AE-47F2-9E6C-932975360FCB}" type="pres">
      <dgm:prSet presAssocID="{441804C3-26A2-44FC-A2A0-38B6B69ED936}" presName="childText" presStyleLbl="conFgAcc1" presStyleIdx="2" presStyleCnt="3">
        <dgm:presLayoutVars>
          <dgm:bulletEnabled val="1"/>
        </dgm:presLayoutVars>
      </dgm:prSet>
      <dgm:spPr>
        <a:solidFill>
          <a:srgbClr val="F56F98">
            <a:alpha val="90000"/>
          </a:srgbClr>
        </a:solidFill>
      </dgm:spPr>
    </dgm:pt>
  </dgm:ptLst>
  <dgm:cxnLst>
    <dgm:cxn modelId="{F039F0CA-4F6D-4F61-9186-EEEAB469E6FA}" srcId="{CF3BF789-6F9A-4CFE-AAC4-155275D918E1}" destId="{441804C3-26A2-44FC-A2A0-38B6B69ED936}" srcOrd="2" destOrd="0" parTransId="{C43DE9E2-EE38-4368-A6C3-723E8CB248B2}" sibTransId="{8524923D-3930-4AA9-B679-4238659A616C}"/>
    <dgm:cxn modelId="{CBC67F2A-AC31-4ADA-B2A8-71713E976B46}" type="presOf" srcId="{44B0AAFE-47C6-47F4-8CE1-6493BC9F928D}" destId="{55E32CFC-403A-49F6-931C-E5B1D3B9E898}" srcOrd="1" destOrd="0" presId="urn:microsoft.com/office/officeart/2005/8/layout/list1"/>
    <dgm:cxn modelId="{FD4E339D-52FB-46FA-B7A2-03A09689E937}" type="presOf" srcId="{441804C3-26A2-44FC-A2A0-38B6B69ED936}" destId="{3AAA0634-B17D-4E24-8B02-02FC22249FB6}" srcOrd="1" destOrd="0" presId="urn:microsoft.com/office/officeart/2005/8/layout/list1"/>
    <dgm:cxn modelId="{125C5E30-DF15-4DB9-9802-6688C045DA29}" type="presOf" srcId="{44B0AAFE-47C6-47F4-8CE1-6493BC9F928D}" destId="{5A52C592-FB76-42E2-BC9B-4C41E5B64681}" srcOrd="0" destOrd="0" presId="urn:microsoft.com/office/officeart/2005/8/layout/list1"/>
    <dgm:cxn modelId="{8A9E8FE2-F5ED-4226-98F0-09FBBE094A4B}" srcId="{CF3BF789-6F9A-4CFE-AAC4-155275D918E1}" destId="{44B0AAFE-47C6-47F4-8CE1-6493BC9F928D}" srcOrd="1" destOrd="0" parTransId="{ECE3FCA2-0148-448A-8D2A-B0B19F4D36CF}" sibTransId="{C6B6998C-48E3-489F-A8BA-562453BBC431}"/>
    <dgm:cxn modelId="{C07E528C-A147-4217-8D59-3A294581F4FE}" type="presOf" srcId="{441804C3-26A2-44FC-A2A0-38B6B69ED936}" destId="{0960C421-D40E-4882-8F8E-791A8C6B4532}" srcOrd="0" destOrd="0" presId="urn:microsoft.com/office/officeart/2005/8/layout/list1"/>
    <dgm:cxn modelId="{8F67E001-9E65-4CB1-9F7F-EFE2E4779D81}" type="presOf" srcId="{D70952A8-860D-44C3-8207-22D258DAF914}" destId="{A846D7FD-8AB4-4562-859A-C1399E1DE387}" srcOrd="1" destOrd="0" presId="urn:microsoft.com/office/officeart/2005/8/layout/list1"/>
    <dgm:cxn modelId="{0EF78A81-061D-4EFC-82DC-CE10A2BE1877}" type="presOf" srcId="{CF3BF789-6F9A-4CFE-AAC4-155275D918E1}" destId="{B68EE3F0-01F5-45FE-AF4D-6EC4B67982A9}" srcOrd="0" destOrd="0" presId="urn:microsoft.com/office/officeart/2005/8/layout/list1"/>
    <dgm:cxn modelId="{F1E6E5CF-FA32-4323-9704-84570B38BC7B}" srcId="{CF3BF789-6F9A-4CFE-AAC4-155275D918E1}" destId="{D70952A8-860D-44C3-8207-22D258DAF914}" srcOrd="0" destOrd="0" parTransId="{54D7BAC5-2759-4346-B799-3AB0590E5124}" sibTransId="{782072F0-77A0-4FA7-86B7-C5C1E8E7CA1E}"/>
    <dgm:cxn modelId="{F56860AF-DE98-4E0D-A2EE-55E9F531E6E2}" type="presOf" srcId="{D70952A8-860D-44C3-8207-22D258DAF914}" destId="{CF2BC10C-D7F9-4BCF-B562-A9DEC7FF4377}" srcOrd="0" destOrd="0" presId="urn:microsoft.com/office/officeart/2005/8/layout/list1"/>
    <dgm:cxn modelId="{EDBFE975-63C7-46D2-95B4-1B74C429F975}" type="presParOf" srcId="{B68EE3F0-01F5-45FE-AF4D-6EC4B67982A9}" destId="{0EE6B05D-9619-4CB7-8DD6-DDB2F327FE9A}" srcOrd="0" destOrd="0" presId="urn:microsoft.com/office/officeart/2005/8/layout/list1"/>
    <dgm:cxn modelId="{40B4213E-AA00-4786-8F1B-E52F83F6AAD0}" type="presParOf" srcId="{0EE6B05D-9619-4CB7-8DD6-DDB2F327FE9A}" destId="{CF2BC10C-D7F9-4BCF-B562-A9DEC7FF4377}" srcOrd="0" destOrd="0" presId="urn:microsoft.com/office/officeart/2005/8/layout/list1"/>
    <dgm:cxn modelId="{9AC07545-A939-4946-B195-59791A943288}" type="presParOf" srcId="{0EE6B05D-9619-4CB7-8DD6-DDB2F327FE9A}" destId="{A846D7FD-8AB4-4562-859A-C1399E1DE387}" srcOrd="1" destOrd="0" presId="urn:microsoft.com/office/officeart/2005/8/layout/list1"/>
    <dgm:cxn modelId="{7971BA4D-3505-47CB-8470-B2ED52118BC5}" type="presParOf" srcId="{B68EE3F0-01F5-45FE-AF4D-6EC4B67982A9}" destId="{5469DAA0-1D80-436D-BC90-0032D526CB25}" srcOrd="1" destOrd="0" presId="urn:microsoft.com/office/officeart/2005/8/layout/list1"/>
    <dgm:cxn modelId="{55EAAB17-A6D2-44D0-90B0-C5ABA4B5CA68}" type="presParOf" srcId="{B68EE3F0-01F5-45FE-AF4D-6EC4B67982A9}" destId="{29D9A8BC-6358-4B8F-A4C4-88D6F35BE649}" srcOrd="2" destOrd="0" presId="urn:microsoft.com/office/officeart/2005/8/layout/list1"/>
    <dgm:cxn modelId="{ED2970A6-CD56-4F14-8E86-0C5111B9B53F}" type="presParOf" srcId="{B68EE3F0-01F5-45FE-AF4D-6EC4B67982A9}" destId="{26DCB91E-54E1-4D7A-9E68-777816DF05D0}" srcOrd="3" destOrd="0" presId="urn:microsoft.com/office/officeart/2005/8/layout/list1"/>
    <dgm:cxn modelId="{ED56ACEC-5CC2-4C9A-88F7-A0973F419379}" type="presParOf" srcId="{B68EE3F0-01F5-45FE-AF4D-6EC4B67982A9}" destId="{AFF851BB-32B6-4BA4-9FBD-A39458761FEE}" srcOrd="4" destOrd="0" presId="urn:microsoft.com/office/officeart/2005/8/layout/list1"/>
    <dgm:cxn modelId="{3D4156FA-5F08-4644-A0C4-5226F8CCF6AC}" type="presParOf" srcId="{AFF851BB-32B6-4BA4-9FBD-A39458761FEE}" destId="{5A52C592-FB76-42E2-BC9B-4C41E5B64681}" srcOrd="0" destOrd="0" presId="urn:microsoft.com/office/officeart/2005/8/layout/list1"/>
    <dgm:cxn modelId="{86269834-00FE-4734-8F51-421F4CDF1F8F}" type="presParOf" srcId="{AFF851BB-32B6-4BA4-9FBD-A39458761FEE}" destId="{55E32CFC-403A-49F6-931C-E5B1D3B9E898}" srcOrd="1" destOrd="0" presId="urn:microsoft.com/office/officeart/2005/8/layout/list1"/>
    <dgm:cxn modelId="{978D71A1-B168-4C55-8EEA-63FE50329657}" type="presParOf" srcId="{B68EE3F0-01F5-45FE-AF4D-6EC4B67982A9}" destId="{A4D5D5CC-DC6A-488C-9707-1096D1B29F75}" srcOrd="5" destOrd="0" presId="urn:microsoft.com/office/officeart/2005/8/layout/list1"/>
    <dgm:cxn modelId="{0541ED2A-CF21-4E71-BF53-95A84C357E44}" type="presParOf" srcId="{B68EE3F0-01F5-45FE-AF4D-6EC4B67982A9}" destId="{817B4851-8300-4FB8-AF0A-D412F2941F8E}" srcOrd="6" destOrd="0" presId="urn:microsoft.com/office/officeart/2005/8/layout/list1"/>
    <dgm:cxn modelId="{0A034BB5-23F5-44AE-8BF4-16B3F9D188D7}" type="presParOf" srcId="{B68EE3F0-01F5-45FE-AF4D-6EC4B67982A9}" destId="{AEE1506F-D2DB-4719-A71B-12E681EC045B}" srcOrd="7" destOrd="0" presId="urn:microsoft.com/office/officeart/2005/8/layout/list1"/>
    <dgm:cxn modelId="{DB0B55E5-EADF-49CF-8DA5-633599078E8F}" type="presParOf" srcId="{B68EE3F0-01F5-45FE-AF4D-6EC4B67982A9}" destId="{2BBB8428-C915-4CFC-B63F-A20DB905F7C3}" srcOrd="8" destOrd="0" presId="urn:microsoft.com/office/officeart/2005/8/layout/list1"/>
    <dgm:cxn modelId="{A3411236-5882-41D7-A2D0-BFDC70B3C482}" type="presParOf" srcId="{2BBB8428-C915-4CFC-B63F-A20DB905F7C3}" destId="{0960C421-D40E-4882-8F8E-791A8C6B4532}" srcOrd="0" destOrd="0" presId="urn:microsoft.com/office/officeart/2005/8/layout/list1"/>
    <dgm:cxn modelId="{1950BDBF-F157-4E87-B92D-6263A5F02010}" type="presParOf" srcId="{2BBB8428-C915-4CFC-B63F-A20DB905F7C3}" destId="{3AAA0634-B17D-4E24-8B02-02FC22249FB6}" srcOrd="1" destOrd="0" presId="urn:microsoft.com/office/officeart/2005/8/layout/list1"/>
    <dgm:cxn modelId="{56A79DA3-B39C-4184-AB0F-9276B212C9DA}" type="presParOf" srcId="{B68EE3F0-01F5-45FE-AF4D-6EC4B67982A9}" destId="{5A9D8050-D0B7-4B7A-9A2A-F185E604CC67}" srcOrd="9" destOrd="0" presId="urn:microsoft.com/office/officeart/2005/8/layout/list1"/>
    <dgm:cxn modelId="{F2ECC74F-0EEA-45C6-B2AB-F54FC8E8D0E9}" type="presParOf" srcId="{B68EE3F0-01F5-45FE-AF4D-6EC4B67982A9}" destId="{330ACDFA-23AE-47F2-9E6C-932975360FCB}" srcOrd="10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BF789-6F9A-4CFE-AAC4-155275D918E1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70952A8-860D-44C3-8207-22D258DAF914}">
      <dgm:prSet phldrT="[Текст]" custT="1"/>
      <dgm:spPr/>
      <dgm:t>
        <a:bodyPr/>
        <a:lstStyle/>
        <a:p>
          <a:pPr algn="l"/>
          <a:r>
            <a:rPr lang="ru-RU" sz="2000" dirty="0" smtClean="0"/>
            <a:t>4.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Формирование навыков поведения за столом: не крошить хлеб, пережевывать пищу с закрытым ртом, не разговаривать за столом.</a:t>
          </a:r>
          <a:endParaRPr lang="ru-RU" sz="2000" dirty="0"/>
        </a:p>
      </dgm:t>
    </dgm:pt>
    <dgm:pt modelId="{54D7BAC5-2759-4346-B799-3AB0590E5124}" type="parTrans" cxnId="{F1E6E5CF-FA32-4323-9704-84570B38BC7B}">
      <dgm:prSet/>
      <dgm:spPr/>
      <dgm:t>
        <a:bodyPr/>
        <a:lstStyle/>
        <a:p>
          <a:pPr algn="l"/>
          <a:endParaRPr lang="ru-RU" sz="7200"/>
        </a:p>
      </dgm:t>
    </dgm:pt>
    <dgm:pt modelId="{782072F0-77A0-4FA7-86B7-C5C1E8E7CA1E}" type="sibTrans" cxnId="{F1E6E5CF-FA32-4323-9704-84570B38BC7B}">
      <dgm:prSet/>
      <dgm:spPr/>
      <dgm:t>
        <a:bodyPr/>
        <a:lstStyle/>
        <a:p>
          <a:pPr algn="l"/>
          <a:endParaRPr lang="ru-RU" sz="7200"/>
        </a:p>
      </dgm:t>
    </dgm:pt>
    <dgm:pt modelId="{44B0AAFE-47C6-47F4-8CE1-6493BC9F928D}">
      <dgm:prSet phldrT="[Текст]" custT="1"/>
      <dgm:spPr/>
      <dgm:t>
        <a:bodyPr/>
        <a:lstStyle/>
        <a:p>
          <a:pPr algn="l"/>
          <a:r>
            <a:rPr lang="ru-RU" sz="2000" dirty="0" smtClean="0"/>
            <a:t>5.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Формировать начальные представления о ценности здоровья, что здоровье начинается с чистоты тела, что «чистота», «красота», «здоровье» – это неразделимые понятия.</a:t>
          </a:r>
          <a:endParaRPr lang="ru-RU" sz="2000" dirty="0"/>
        </a:p>
      </dgm:t>
    </dgm:pt>
    <dgm:pt modelId="{ECE3FCA2-0148-448A-8D2A-B0B19F4D36CF}" type="parTrans" cxnId="{8A9E8FE2-F5ED-4226-98F0-09FBBE094A4B}">
      <dgm:prSet/>
      <dgm:spPr/>
      <dgm:t>
        <a:bodyPr/>
        <a:lstStyle/>
        <a:p>
          <a:pPr algn="l"/>
          <a:endParaRPr lang="ru-RU" sz="7200"/>
        </a:p>
      </dgm:t>
    </dgm:pt>
    <dgm:pt modelId="{C6B6998C-48E3-489F-A8BA-562453BBC431}" type="sibTrans" cxnId="{8A9E8FE2-F5ED-4226-98F0-09FBBE094A4B}">
      <dgm:prSet/>
      <dgm:spPr/>
      <dgm:t>
        <a:bodyPr/>
        <a:lstStyle/>
        <a:p>
          <a:pPr algn="l"/>
          <a:endParaRPr lang="ru-RU" sz="7200"/>
        </a:p>
      </dgm:t>
    </dgm:pt>
    <dgm:pt modelId="{441804C3-26A2-44FC-A2A0-38B6B69ED936}">
      <dgm:prSet phldrT="[Текст]" custT="1"/>
      <dgm:spPr/>
      <dgm:t>
        <a:bodyPr/>
        <a:lstStyle/>
        <a:p>
          <a:pPr algn="l"/>
          <a:r>
            <a:rPr lang="ru-RU" sz="2000" dirty="0" smtClean="0"/>
            <a:t>6.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Привлечение родителей к соблюдению и развитию навыков личной гигиены дома.</a:t>
          </a:r>
          <a:endParaRPr lang="ru-RU" sz="2000" dirty="0"/>
        </a:p>
      </dgm:t>
    </dgm:pt>
    <dgm:pt modelId="{C43DE9E2-EE38-4368-A6C3-723E8CB248B2}" type="parTrans" cxnId="{F039F0CA-4F6D-4F61-9186-EEEAB469E6FA}">
      <dgm:prSet/>
      <dgm:spPr/>
      <dgm:t>
        <a:bodyPr/>
        <a:lstStyle/>
        <a:p>
          <a:pPr algn="l"/>
          <a:endParaRPr lang="ru-RU" sz="7200"/>
        </a:p>
      </dgm:t>
    </dgm:pt>
    <dgm:pt modelId="{8524923D-3930-4AA9-B679-4238659A616C}" type="sibTrans" cxnId="{F039F0CA-4F6D-4F61-9186-EEEAB469E6FA}">
      <dgm:prSet/>
      <dgm:spPr/>
      <dgm:t>
        <a:bodyPr/>
        <a:lstStyle/>
        <a:p>
          <a:pPr algn="l"/>
          <a:endParaRPr lang="ru-RU" sz="7200"/>
        </a:p>
      </dgm:t>
    </dgm:pt>
    <dgm:pt modelId="{B68EE3F0-01F5-45FE-AF4D-6EC4B67982A9}" type="pres">
      <dgm:prSet presAssocID="{CF3BF789-6F9A-4CFE-AAC4-155275D918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E6B05D-9619-4CB7-8DD6-DDB2F327FE9A}" type="pres">
      <dgm:prSet presAssocID="{D70952A8-860D-44C3-8207-22D258DAF914}" presName="parentLin" presStyleCnt="0"/>
      <dgm:spPr/>
    </dgm:pt>
    <dgm:pt modelId="{CF2BC10C-D7F9-4BCF-B562-A9DEC7FF4377}" type="pres">
      <dgm:prSet presAssocID="{D70952A8-860D-44C3-8207-22D258DAF91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846D7FD-8AB4-4562-859A-C1399E1DE387}" type="pres">
      <dgm:prSet presAssocID="{D70952A8-860D-44C3-8207-22D258DAF914}" presName="parentText" presStyleLbl="node1" presStyleIdx="0" presStyleCnt="3" custScaleX="1312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9DAA0-1D80-436D-BC90-0032D526CB25}" type="pres">
      <dgm:prSet presAssocID="{D70952A8-860D-44C3-8207-22D258DAF914}" presName="negativeSpace" presStyleCnt="0"/>
      <dgm:spPr/>
    </dgm:pt>
    <dgm:pt modelId="{29D9A8BC-6358-4B8F-A4C4-88D6F35BE649}" type="pres">
      <dgm:prSet presAssocID="{D70952A8-860D-44C3-8207-22D258DAF914}" presName="childText" presStyleLbl="conFgAcc1" presStyleIdx="0" presStyleCnt="3">
        <dgm:presLayoutVars>
          <dgm:bulletEnabled val="1"/>
        </dgm:presLayoutVars>
      </dgm:prSet>
      <dgm:spPr>
        <a:solidFill>
          <a:srgbClr val="F56F98">
            <a:alpha val="90000"/>
          </a:srgbClr>
        </a:solidFill>
      </dgm:spPr>
    </dgm:pt>
    <dgm:pt modelId="{26DCB91E-54E1-4D7A-9E68-777816DF05D0}" type="pres">
      <dgm:prSet presAssocID="{782072F0-77A0-4FA7-86B7-C5C1E8E7CA1E}" presName="spaceBetweenRectangles" presStyleCnt="0"/>
      <dgm:spPr/>
    </dgm:pt>
    <dgm:pt modelId="{AFF851BB-32B6-4BA4-9FBD-A39458761FEE}" type="pres">
      <dgm:prSet presAssocID="{44B0AAFE-47C6-47F4-8CE1-6493BC9F928D}" presName="parentLin" presStyleCnt="0"/>
      <dgm:spPr/>
    </dgm:pt>
    <dgm:pt modelId="{5A52C592-FB76-42E2-BC9B-4C41E5B64681}" type="pres">
      <dgm:prSet presAssocID="{44B0AAFE-47C6-47F4-8CE1-6493BC9F928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5E32CFC-403A-49F6-931C-E5B1D3B9E898}" type="pres">
      <dgm:prSet presAssocID="{44B0AAFE-47C6-47F4-8CE1-6493BC9F928D}" presName="parentText" presStyleLbl="node1" presStyleIdx="1" presStyleCnt="3" custScaleX="131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5D5CC-DC6A-488C-9707-1096D1B29F75}" type="pres">
      <dgm:prSet presAssocID="{44B0AAFE-47C6-47F4-8CE1-6493BC9F928D}" presName="negativeSpace" presStyleCnt="0"/>
      <dgm:spPr/>
    </dgm:pt>
    <dgm:pt modelId="{817B4851-8300-4FB8-AF0A-D412F2941F8E}" type="pres">
      <dgm:prSet presAssocID="{44B0AAFE-47C6-47F4-8CE1-6493BC9F928D}" presName="childText" presStyleLbl="conFgAcc1" presStyleIdx="1" presStyleCnt="3">
        <dgm:presLayoutVars>
          <dgm:bulletEnabled val="1"/>
        </dgm:presLayoutVars>
      </dgm:prSet>
      <dgm:spPr>
        <a:solidFill>
          <a:srgbClr val="F56F98">
            <a:alpha val="90000"/>
          </a:srgbClr>
        </a:solidFill>
      </dgm:spPr>
    </dgm:pt>
    <dgm:pt modelId="{AEE1506F-D2DB-4719-A71B-12E681EC045B}" type="pres">
      <dgm:prSet presAssocID="{C6B6998C-48E3-489F-A8BA-562453BBC431}" presName="spaceBetweenRectangles" presStyleCnt="0"/>
      <dgm:spPr/>
    </dgm:pt>
    <dgm:pt modelId="{2BBB8428-C915-4CFC-B63F-A20DB905F7C3}" type="pres">
      <dgm:prSet presAssocID="{441804C3-26A2-44FC-A2A0-38B6B69ED936}" presName="parentLin" presStyleCnt="0"/>
      <dgm:spPr/>
    </dgm:pt>
    <dgm:pt modelId="{0960C421-D40E-4882-8F8E-791A8C6B4532}" type="pres">
      <dgm:prSet presAssocID="{441804C3-26A2-44FC-A2A0-38B6B69ED93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AAA0634-B17D-4E24-8B02-02FC22249FB6}" type="pres">
      <dgm:prSet presAssocID="{441804C3-26A2-44FC-A2A0-38B6B69ED936}" presName="parentText" presStyleLbl="node1" presStyleIdx="2" presStyleCnt="3" custScaleX="1314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D8050-D0B7-4B7A-9A2A-F185E604CC67}" type="pres">
      <dgm:prSet presAssocID="{441804C3-26A2-44FC-A2A0-38B6B69ED936}" presName="negativeSpace" presStyleCnt="0"/>
      <dgm:spPr/>
    </dgm:pt>
    <dgm:pt modelId="{330ACDFA-23AE-47F2-9E6C-932975360FCB}" type="pres">
      <dgm:prSet presAssocID="{441804C3-26A2-44FC-A2A0-38B6B69ED936}" presName="childText" presStyleLbl="conFgAcc1" presStyleIdx="2" presStyleCnt="3">
        <dgm:presLayoutVars>
          <dgm:bulletEnabled val="1"/>
        </dgm:presLayoutVars>
      </dgm:prSet>
      <dgm:spPr>
        <a:solidFill>
          <a:srgbClr val="F56F98">
            <a:alpha val="90000"/>
          </a:srgbClr>
        </a:solidFill>
      </dgm:spPr>
    </dgm:pt>
  </dgm:ptLst>
  <dgm:cxnLst>
    <dgm:cxn modelId="{F039F0CA-4F6D-4F61-9186-EEEAB469E6FA}" srcId="{CF3BF789-6F9A-4CFE-AAC4-155275D918E1}" destId="{441804C3-26A2-44FC-A2A0-38B6B69ED936}" srcOrd="2" destOrd="0" parTransId="{C43DE9E2-EE38-4368-A6C3-723E8CB248B2}" sibTransId="{8524923D-3930-4AA9-B679-4238659A616C}"/>
    <dgm:cxn modelId="{8A9E8FE2-F5ED-4226-98F0-09FBBE094A4B}" srcId="{CF3BF789-6F9A-4CFE-AAC4-155275D918E1}" destId="{44B0AAFE-47C6-47F4-8CE1-6493BC9F928D}" srcOrd="1" destOrd="0" parTransId="{ECE3FCA2-0148-448A-8D2A-B0B19F4D36CF}" sibTransId="{C6B6998C-48E3-489F-A8BA-562453BBC431}"/>
    <dgm:cxn modelId="{E6FB54A5-0471-450A-B7B4-C35203027E48}" type="presOf" srcId="{D70952A8-860D-44C3-8207-22D258DAF914}" destId="{CF2BC10C-D7F9-4BCF-B562-A9DEC7FF4377}" srcOrd="0" destOrd="0" presId="urn:microsoft.com/office/officeart/2005/8/layout/list1"/>
    <dgm:cxn modelId="{8BCED068-B61F-4883-AD04-1AD9586F58EF}" type="presOf" srcId="{D70952A8-860D-44C3-8207-22D258DAF914}" destId="{A846D7FD-8AB4-4562-859A-C1399E1DE387}" srcOrd="1" destOrd="0" presId="urn:microsoft.com/office/officeart/2005/8/layout/list1"/>
    <dgm:cxn modelId="{FF0C9CE9-98CB-41FF-917C-E08FF0F03146}" type="presOf" srcId="{44B0AAFE-47C6-47F4-8CE1-6493BC9F928D}" destId="{5A52C592-FB76-42E2-BC9B-4C41E5B64681}" srcOrd="0" destOrd="0" presId="urn:microsoft.com/office/officeart/2005/8/layout/list1"/>
    <dgm:cxn modelId="{07F6BB9C-72E9-41DF-8704-2071FE3E919B}" type="presOf" srcId="{44B0AAFE-47C6-47F4-8CE1-6493BC9F928D}" destId="{55E32CFC-403A-49F6-931C-E5B1D3B9E898}" srcOrd="1" destOrd="0" presId="urn:microsoft.com/office/officeart/2005/8/layout/list1"/>
    <dgm:cxn modelId="{CF87AB80-D19E-4421-BC6E-DD44FA97E24D}" type="presOf" srcId="{441804C3-26A2-44FC-A2A0-38B6B69ED936}" destId="{3AAA0634-B17D-4E24-8B02-02FC22249FB6}" srcOrd="1" destOrd="0" presId="urn:microsoft.com/office/officeart/2005/8/layout/list1"/>
    <dgm:cxn modelId="{F1E6E5CF-FA32-4323-9704-84570B38BC7B}" srcId="{CF3BF789-6F9A-4CFE-AAC4-155275D918E1}" destId="{D70952A8-860D-44C3-8207-22D258DAF914}" srcOrd="0" destOrd="0" parTransId="{54D7BAC5-2759-4346-B799-3AB0590E5124}" sibTransId="{782072F0-77A0-4FA7-86B7-C5C1E8E7CA1E}"/>
    <dgm:cxn modelId="{46E1733B-BE9B-4DF3-B45C-4352699F5827}" type="presOf" srcId="{441804C3-26A2-44FC-A2A0-38B6B69ED936}" destId="{0960C421-D40E-4882-8F8E-791A8C6B4532}" srcOrd="0" destOrd="0" presId="urn:microsoft.com/office/officeart/2005/8/layout/list1"/>
    <dgm:cxn modelId="{95977271-4B44-4390-B656-FB9308F32F97}" type="presOf" srcId="{CF3BF789-6F9A-4CFE-AAC4-155275D918E1}" destId="{B68EE3F0-01F5-45FE-AF4D-6EC4B67982A9}" srcOrd="0" destOrd="0" presId="urn:microsoft.com/office/officeart/2005/8/layout/list1"/>
    <dgm:cxn modelId="{2AF4A21A-FD46-440C-8972-643B96938ABA}" type="presParOf" srcId="{B68EE3F0-01F5-45FE-AF4D-6EC4B67982A9}" destId="{0EE6B05D-9619-4CB7-8DD6-DDB2F327FE9A}" srcOrd="0" destOrd="0" presId="urn:microsoft.com/office/officeart/2005/8/layout/list1"/>
    <dgm:cxn modelId="{44790416-21B3-4E06-B1E5-A977428DFE84}" type="presParOf" srcId="{0EE6B05D-9619-4CB7-8DD6-DDB2F327FE9A}" destId="{CF2BC10C-D7F9-4BCF-B562-A9DEC7FF4377}" srcOrd="0" destOrd="0" presId="urn:microsoft.com/office/officeart/2005/8/layout/list1"/>
    <dgm:cxn modelId="{AF94E0DE-B016-4B17-999A-81B61DB0D32D}" type="presParOf" srcId="{0EE6B05D-9619-4CB7-8DD6-DDB2F327FE9A}" destId="{A846D7FD-8AB4-4562-859A-C1399E1DE387}" srcOrd="1" destOrd="0" presId="urn:microsoft.com/office/officeart/2005/8/layout/list1"/>
    <dgm:cxn modelId="{884F1114-4010-46BE-9124-D05D77DF8364}" type="presParOf" srcId="{B68EE3F0-01F5-45FE-AF4D-6EC4B67982A9}" destId="{5469DAA0-1D80-436D-BC90-0032D526CB25}" srcOrd="1" destOrd="0" presId="urn:microsoft.com/office/officeart/2005/8/layout/list1"/>
    <dgm:cxn modelId="{EC41A98E-1646-40ED-849F-A2F522665D52}" type="presParOf" srcId="{B68EE3F0-01F5-45FE-AF4D-6EC4B67982A9}" destId="{29D9A8BC-6358-4B8F-A4C4-88D6F35BE649}" srcOrd="2" destOrd="0" presId="urn:microsoft.com/office/officeart/2005/8/layout/list1"/>
    <dgm:cxn modelId="{A27AD0BC-C6E8-462C-AD22-CB5751D89E56}" type="presParOf" srcId="{B68EE3F0-01F5-45FE-AF4D-6EC4B67982A9}" destId="{26DCB91E-54E1-4D7A-9E68-777816DF05D0}" srcOrd="3" destOrd="0" presId="urn:microsoft.com/office/officeart/2005/8/layout/list1"/>
    <dgm:cxn modelId="{AEAAB8C3-D180-435C-A46B-C68DC1464299}" type="presParOf" srcId="{B68EE3F0-01F5-45FE-AF4D-6EC4B67982A9}" destId="{AFF851BB-32B6-4BA4-9FBD-A39458761FEE}" srcOrd="4" destOrd="0" presId="urn:microsoft.com/office/officeart/2005/8/layout/list1"/>
    <dgm:cxn modelId="{2195E50B-F54A-4A0B-BB19-5D6E56D44A15}" type="presParOf" srcId="{AFF851BB-32B6-4BA4-9FBD-A39458761FEE}" destId="{5A52C592-FB76-42E2-BC9B-4C41E5B64681}" srcOrd="0" destOrd="0" presId="urn:microsoft.com/office/officeart/2005/8/layout/list1"/>
    <dgm:cxn modelId="{3E84F071-6613-4AA2-ADBB-5EBF0228B200}" type="presParOf" srcId="{AFF851BB-32B6-4BA4-9FBD-A39458761FEE}" destId="{55E32CFC-403A-49F6-931C-E5B1D3B9E898}" srcOrd="1" destOrd="0" presId="urn:microsoft.com/office/officeart/2005/8/layout/list1"/>
    <dgm:cxn modelId="{6361F64A-09C0-4903-A05E-34A3CA8BBFC9}" type="presParOf" srcId="{B68EE3F0-01F5-45FE-AF4D-6EC4B67982A9}" destId="{A4D5D5CC-DC6A-488C-9707-1096D1B29F75}" srcOrd="5" destOrd="0" presId="urn:microsoft.com/office/officeart/2005/8/layout/list1"/>
    <dgm:cxn modelId="{CFD9B839-6B2B-4F2B-8DEE-715F878E9A7D}" type="presParOf" srcId="{B68EE3F0-01F5-45FE-AF4D-6EC4B67982A9}" destId="{817B4851-8300-4FB8-AF0A-D412F2941F8E}" srcOrd="6" destOrd="0" presId="urn:microsoft.com/office/officeart/2005/8/layout/list1"/>
    <dgm:cxn modelId="{25FD20CF-B2F1-410B-A87E-92403449C4DE}" type="presParOf" srcId="{B68EE3F0-01F5-45FE-AF4D-6EC4B67982A9}" destId="{AEE1506F-D2DB-4719-A71B-12E681EC045B}" srcOrd="7" destOrd="0" presId="urn:microsoft.com/office/officeart/2005/8/layout/list1"/>
    <dgm:cxn modelId="{8D0B8AB2-CDF3-49AA-BD96-F6E9443B8497}" type="presParOf" srcId="{B68EE3F0-01F5-45FE-AF4D-6EC4B67982A9}" destId="{2BBB8428-C915-4CFC-B63F-A20DB905F7C3}" srcOrd="8" destOrd="0" presId="urn:microsoft.com/office/officeart/2005/8/layout/list1"/>
    <dgm:cxn modelId="{423D1F83-226E-4DEB-AD05-0689AD8DC4C4}" type="presParOf" srcId="{2BBB8428-C915-4CFC-B63F-A20DB905F7C3}" destId="{0960C421-D40E-4882-8F8E-791A8C6B4532}" srcOrd="0" destOrd="0" presId="urn:microsoft.com/office/officeart/2005/8/layout/list1"/>
    <dgm:cxn modelId="{43CDE8E5-4EF4-445C-99BD-CCF9A29EBE87}" type="presParOf" srcId="{2BBB8428-C915-4CFC-B63F-A20DB905F7C3}" destId="{3AAA0634-B17D-4E24-8B02-02FC22249FB6}" srcOrd="1" destOrd="0" presId="urn:microsoft.com/office/officeart/2005/8/layout/list1"/>
    <dgm:cxn modelId="{F738D2B6-334D-48EF-BA2C-14A8D0E56593}" type="presParOf" srcId="{B68EE3F0-01F5-45FE-AF4D-6EC4B67982A9}" destId="{5A9D8050-D0B7-4B7A-9A2A-F185E604CC67}" srcOrd="9" destOrd="0" presId="urn:microsoft.com/office/officeart/2005/8/layout/list1"/>
    <dgm:cxn modelId="{3EE5D3CB-C8DF-4F4C-8EC5-79C97217822B}" type="presParOf" srcId="{B68EE3F0-01F5-45FE-AF4D-6EC4B67982A9}" destId="{330ACDFA-23AE-47F2-9E6C-932975360FCB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F632DB-624D-408B-84DC-34FB726DBF24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21E38D-1996-441C-B47A-0431789B9F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96089608-9607-9606-9605-9604-9603-9602-Detskie-pesni-Pesenka-pro-VOSP%25D0%2598TAN%25D0%2598E-i-P%25D0%2598TAN%25D0%2598E-(muzofon.co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928670"/>
            <a:ext cx="7500990" cy="7858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ПРЕЗЕНТАЦИЯ ПРОЕКТА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00240"/>
            <a:ext cx="6572296" cy="34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4546" y="214290"/>
            <a:ext cx="504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МКДОУ – детский сад «Березка»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5572140"/>
            <a:ext cx="364333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Утрясова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28992" y="6286520"/>
            <a:ext cx="2534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с. Рыбное, </a:t>
            </a:r>
            <a:r>
              <a:rPr lang="ru-RU" b="1" dirty="0" smtClean="0">
                <a:latin typeface="+mj-lt"/>
              </a:rPr>
              <a:t>2014</a:t>
            </a:r>
            <a:r>
              <a:rPr lang="ru-RU" sz="2000" b="1" dirty="0" smtClean="0"/>
              <a:t> год</a:t>
            </a:r>
            <a:endParaRPr lang="ru-RU" sz="2000" b="1" dirty="0"/>
          </a:p>
        </p:txBody>
      </p:sp>
      <p:pic>
        <p:nvPicPr>
          <p:cNvPr id="9" name="96089608-9607-9606-9605-9604-9603-9602-Detskie-pesni-Pesenka-pro-VOSP%D0%98TAN%D0%98E-i-P%D0%98TAN%D0%98E-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овая папка\101MSDCF\DSC09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816180" cy="5286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28728" y="5929330"/>
            <a:ext cx="644652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ysClr val="windowText" lastClr="000000"/>
                </a:solidFill>
                <a:latin typeface="Bookman Old Style" pitchFamily="18" charset="0"/>
              </a:rPr>
              <a:t>Засучать</a:t>
            </a:r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 рукава и мыть руки!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Tm="3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101MSDCF\DSC09465.JPG"/>
          <p:cNvPicPr>
            <a:picLocks noChangeAspect="1" noChangeArrowheads="1"/>
          </p:cNvPicPr>
          <p:nvPr/>
        </p:nvPicPr>
        <p:blipFill>
          <a:blip r:embed="rId2" cstate="print"/>
          <a:srcRect l="14844" r="10937" b="7812"/>
          <a:stretch>
            <a:fillRect/>
          </a:stretch>
        </p:blipFill>
        <p:spPr bwMode="auto">
          <a:xfrm>
            <a:off x="785786" y="785794"/>
            <a:ext cx="7786742" cy="536756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1500166" y="214290"/>
            <a:ext cx="644652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Не разбрызгивать воду!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4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5143512"/>
            <a:ext cx="3086089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101MSDCF\DSC09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8036743" cy="5357829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1785918" y="5786454"/>
            <a:ext cx="561662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Мыть руки с мылом!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672144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\101MSDCF\DSC09466.JPG"/>
          <p:cNvPicPr>
            <a:picLocks noChangeAspect="1" noChangeArrowheads="1"/>
          </p:cNvPicPr>
          <p:nvPr/>
        </p:nvPicPr>
        <p:blipFill>
          <a:blip r:embed="rId2" cstate="print"/>
          <a:srcRect l="17187" t="14844" r="8593" b="-391"/>
          <a:stretch>
            <a:fillRect/>
          </a:stretch>
        </p:blipFill>
        <p:spPr bwMode="auto">
          <a:xfrm>
            <a:off x="857224" y="642918"/>
            <a:ext cx="7572428" cy="5818813"/>
          </a:xfrm>
          <a:prstGeom prst="rect">
            <a:avLst/>
          </a:prstGeom>
          <a:ln w="1905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928662" y="6000768"/>
            <a:ext cx="741682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ВЕШАТЬ ПОЛОТЕНЦЕ НА МЕСТО!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101MSDCF\DSC09479.JPG"/>
          <p:cNvPicPr>
            <a:picLocks noChangeAspect="1" noChangeArrowheads="1"/>
          </p:cNvPicPr>
          <p:nvPr/>
        </p:nvPicPr>
        <p:blipFill>
          <a:blip r:embed="rId2" cstate="print"/>
          <a:srcRect l="39062" t="16015" r="10156" b="6640"/>
          <a:stretch>
            <a:fillRect/>
          </a:stretch>
        </p:blipFill>
        <p:spPr bwMode="auto">
          <a:xfrm>
            <a:off x="3996134" y="1630937"/>
            <a:ext cx="5147866" cy="5227063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1214414" y="142852"/>
            <a:ext cx="648072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ПРАВИЛЬНО ДЕРЖАТЬ ЛОЖКУ!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C:\Users\user\Desktop\Новая папка\101MSDCF\DSC09481.JPG"/>
          <p:cNvPicPr>
            <a:picLocks noChangeAspect="1" noChangeArrowheads="1"/>
          </p:cNvPicPr>
          <p:nvPr/>
        </p:nvPicPr>
        <p:blipFill>
          <a:blip r:embed="rId3" cstate="print"/>
          <a:srcRect l="11962" r="16321"/>
          <a:stretch>
            <a:fillRect/>
          </a:stretch>
        </p:blipFill>
        <p:spPr bwMode="auto">
          <a:xfrm>
            <a:off x="0" y="785794"/>
            <a:ext cx="5072066" cy="471488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5000636"/>
            <a:ext cx="3343267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\101MSDCF\DSC09444.JPG"/>
          <p:cNvPicPr>
            <a:picLocks noChangeAspect="1" noChangeArrowheads="1"/>
          </p:cNvPicPr>
          <p:nvPr/>
        </p:nvPicPr>
        <p:blipFill>
          <a:blip r:embed="rId2" cstate="print"/>
          <a:srcRect t="13301"/>
          <a:stretch>
            <a:fillRect/>
          </a:stretch>
        </p:blipFill>
        <p:spPr bwMode="auto">
          <a:xfrm>
            <a:off x="0" y="642918"/>
            <a:ext cx="6349489" cy="3857652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2000232" y="0"/>
            <a:ext cx="4608512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ЕСТЬ АККУРАТНО!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4714884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Новая папка\101MSDCF\DSC09472.JPG"/>
          <p:cNvPicPr>
            <a:picLocks noChangeAspect="1" noChangeArrowheads="1"/>
          </p:cNvPicPr>
          <p:nvPr/>
        </p:nvPicPr>
        <p:blipFill>
          <a:blip r:embed="rId4" cstate="print"/>
          <a:srcRect t="14844" r="6250" b="1953"/>
          <a:stretch>
            <a:fillRect/>
          </a:stretch>
        </p:blipFill>
        <p:spPr bwMode="auto">
          <a:xfrm>
            <a:off x="3357554" y="3434341"/>
            <a:ext cx="5786446" cy="3423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DSC09609.JPG"/>
          <p:cNvPicPr>
            <a:picLocks noChangeAspect="1" noChangeArrowheads="1"/>
          </p:cNvPicPr>
          <p:nvPr/>
        </p:nvPicPr>
        <p:blipFill>
          <a:blip r:embed="rId2" cstate="print"/>
          <a:srcRect l="12963" t="2778" r="4630"/>
          <a:stretch>
            <a:fillRect/>
          </a:stretch>
        </p:blipFill>
        <p:spPr bwMode="auto">
          <a:xfrm>
            <a:off x="1071538" y="928670"/>
            <a:ext cx="6858048" cy="535785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500034" y="6000768"/>
            <a:ext cx="792961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Пользоваться салфеткой!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357818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101MSDCF\DSC09464.JPG"/>
          <p:cNvPicPr>
            <a:picLocks noChangeAspect="1" noChangeArrowheads="1"/>
          </p:cNvPicPr>
          <p:nvPr/>
        </p:nvPicPr>
        <p:blipFill>
          <a:blip r:embed="rId2" cstate="print"/>
          <a:srcRect l="10937" r="9375"/>
          <a:stretch>
            <a:fillRect/>
          </a:stretch>
        </p:blipFill>
        <p:spPr bwMode="auto">
          <a:xfrm>
            <a:off x="1000100" y="214290"/>
            <a:ext cx="7286676" cy="6096000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357158" y="6000768"/>
            <a:ext cx="842968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Промывать кисточки после рисования!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672144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\101MSDCF\DSC09440.JPG"/>
          <p:cNvPicPr>
            <a:picLocks noChangeAspect="1" noChangeArrowheads="1"/>
          </p:cNvPicPr>
          <p:nvPr/>
        </p:nvPicPr>
        <p:blipFill>
          <a:blip r:embed="rId2" cstate="print"/>
          <a:srcRect l="11718" b="5468"/>
          <a:stretch>
            <a:fillRect/>
          </a:stretch>
        </p:blipFill>
        <p:spPr bwMode="auto">
          <a:xfrm>
            <a:off x="571472" y="428604"/>
            <a:ext cx="7872318" cy="561976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357158" y="6000768"/>
            <a:ext cx="842968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Промывать кисточки после рисования!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101MSDCF\DSC09355.JPG"/>
          <p:cNvPicPr>
            <a:picLocks noChangeAspect="1" noChangeArrowheads="1"/>
          </p:cNvPicPr>
          <p:nvPr/>
        </p:nvPicPr>
        <p:blipFill>
          <a:blip r:embed="rId2" cstate="print"/>
          <a:srcRect l="15385" r="24786"/>
          <a:stretch>
            <a:fillRect/>
          </a:stretch>
        </p:blipFill>
        <p:spPr bwMode="auto">
          <a:xfrm>
            <a:off x="0" y="0"/>
            <a:ext cx="5000660" cy="542928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4535488" y="357166"/>
            <a:ext cx="4608512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Собирать игрушки!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C:\Users\user\Desktop\Новая папка\101MSDCF\DSC09366.JPG"/>
          <p:cNvPicPr>
            <a:picLocks noChangeAspect="1" noChangeArrowheads="1"/>
          </p:cNvPicPr>
          <p:nvPr/>
        </p:nvPicPr>
        <p:blipFill>
          <a:blip r:embed="rId3" cstate="print"/>
          <a:srcRect l="33036" r="4464"/>
          <a:stretch>
            <a:fillRect/>
          </a:stretch>
        </p:blipFill>
        <p:spPr bwMode="auto">
          <a:xfrm>
            <a:off x="4143340" y="1523979"/>
            <a:ext cx="5000660" cy="5334021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57158" y="4929198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00108"/>
            <a:ext cx="7858180" cy="157163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долгосрочный;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информационно-практико-ориентированный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253684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6057911" y="5143512"/>
            <a:ext cx="3086089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2500306"/>
            <a:ext cx="8715404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Сроки реализации проекта: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Ноябрь 2013 – Апрель 2014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000504"/>
            <a:ext cx="487813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Гипотеза проекта: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4714884"/>
            <a:ext cx="783906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азвитие культурно-гигиенических навыков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ребенка – первый шаг к здоровью человека!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0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Новая папка\101MSDCF\DSC09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429684" cy="590552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1785918" y="6209928"/>
            <a:ext cx="578647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Ставить  книжки на место!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Новая папка\101MSDCF\DSC09489.JPG"/>
          <p:cNvPicPr>
            <a:picLocks noChangeAspect="1" noChangeArrowheads="1"/>
          </p:cNvPicPr>
          <p:nvPr/>
        </p:nvPicPr>
        <p:blipFill>
          <a:blip r:embed="rId2" cstate="print"/>
          <a:srcRect l="15625"/>
          <a:stretch>
            <a:fillRect/>
          </a:stretch>
        </p:blipFill>
        <p:spPr bwMode="auto">
          <a:xfrm>
            <a:off x="785786" y="357166"/>
            <a:ext cx="7715272" cy="6096000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357290" y="0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Самостоятельно раздеваться!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286377" y="4714884"/>
            <a:ext cx="3857623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SC09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429652" cy="5619768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285852" y="6000768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Ставить в ряд сменную обувь!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057911" y="0"/>
            <a:ext cx="3086089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101MSDCF\DSC09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429684" cy="5619789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500166" y="285728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Самостоятельно укрываться!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672144" y="4929198"/>
            <a:ext cx="347185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101MSDCF\DSC09486.JPG"/>
          <p:cNvPicPr>
            <a:picLocks noChangeAspect="1" noChangeArrowheads="1"/>
          </p:cNvPicPr>
          <p:nvPr/>
        </p:nvPicPr>
        <p:blipFill>
          <a:blip r:embed="rId2" cstate="print"/>
          <a:srcRect l="16406" r="42968" b="-1563"/>
          <a:stretch>
            <a:fillRect/>
          </a:stretch>
        </p:blipFill>
        <p:spPr bwMode="auto">
          <a:xfrm>
            <a:off x="214282" y="214290"/>
            <a:ext cx="3714776" cy="6191272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user\Desktop\Новая папка\101MSDCF\DSC09352.JPG"/>
          <p:cNvPicPr>
            <a:picLocks noChangeAspect="1" noChangeArrowheads="1"/>
          </p:cNvPicPr>
          <p:nvPr/>
        </p:nvPicPr>
        <p:blipFill>
          <a:blip r:embed="rId3" cstate="print"/>
          <a:srcRect l="17187" r="17969"/>
          <a:stretch>
            <a:fillRect/>
          </a:stretch>
        </p:blipFill>
        <p:spPr bwMode="auto">
          <a:xfrm>
            <a:off x="3654700" y="1214422"/>
            <a:ext cx="5489300" cy="564357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142844" y="6209928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Выворачивать вещи!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186499" y="0"/>
            <a:ext cx="2957501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101MSDCF\DSC09384.JPG"/>
          <p:cNvPicPr>
            <a:picLocks noChangeAspect="1" noChangeArrowheads="1"/>
          </p:cNvPicPr>
          <p:nvPr/>
        </p:nvPicPr>
        <p:blipFill>
          <a:blip r:embed="rId2" cstate="print"/>
          <a:srcRect l="8593"/>
          <a:stretch>
            <a:fillRect/>
          </a:stretch>
        </p:blipFill>
        <p:spPr bwMode="auto">
          <a:xfrm>
            <a:off x="428596" y="357166"/>
            <a:ext cx="8358214" cy="6096000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214282" y="6000768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Самостоятельно одеваться!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186499" y="5214950"/>
            <a:ext cx="2957501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Новая папка\101MSDCF\DSC09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643966" cy="590552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1214414" y="285728"/>
            <a:ext cx="650085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Самостоятельно одеваться!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186499" y="5214950"/>
            <a:ext cx="2957501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Новая папка\101MSDCF\DSC09390.JPG"/>
          <p:cNvPicPr>
            <a:picLocks noChangeAspect="1" noChangeArrowheads="1"/>
          </p:cNvPicPr>
          <p:nvPr/>
        </p:nvPicPr>
        <p:blipFill>
          <a:blip r:embed="rId2" cstate="print"/>
          <a:srcRect r="7030"/>
          <a:stretch>
            <a:fillRect/>
          </a:stretch>
        </p:blipFill>
        <p:spPr bwMode="auto">
          <a:xfrm>
            <a:off x="285720" y="428604"/>
            <a:ext cx="8501122" cy="609600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785786" y="6000768"/>
            <a:ext cx="750099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Самостоятельно расчесываться!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086090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Новая папка\101MSDCF\DSC09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501122" cy="5667415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785786" y="142852"/>
            <a:ext cx="750099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Знают каждый свою </a:t>
            </a:r>
            <a:r>
              <a:rPr lang="ru-RU" sz="2800" b="1" dirty="0" err="1" smtClean="0">
                <a:solidFill>
                  <a:sysClr val="windowText" lastClr="000000"/>
                </a:solidFill>
                <a:latin typeface="Bookman Old Style" pitchFamily="18" charset="0"/>
              </a:rPr>
              <a:t>расчестку</a:t>
            </a:r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543554" y="4857760"/>
            <a:ext cx="3600446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785786" y="6000768"/>
            <a:ext cx="750099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Знают каждый свою </a:t>
            </a:r>
            <a:r>
              <a:rPr lang="ru-RU" sz="2800" b="1" dirty="0" err="1" smtClean="0">
                <a:solidFill>
                  <a:sysClr val="windowText" lastClr="000000"/>
                </a:solidFill>
                <a:latin typeface="Bookman Old Style" pitchFamily="18" charset="0"/>
              </a:rPr>
              <a:t>расчестку</a:t>
            </a:r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user\Desktop\DSC09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52" cy="6322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857224" y="6209928"/>
            <a:ext cx="750099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Дружно делать упражнения!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3600446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4357718" cy="7755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проекта: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357298"/>
          <a:ext cx="81439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D:\Людмила\ПРОЕКТ\КАРТИНКИ ПО ГИГИЕНЕ\j009168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6651" y="0"/>
            <a:ext cx="1827349" cy="11262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SC09557.JPG"/>
          <p:cNvPicPr>
            <a:picLocks noChangeAspect="1" noChangeArrowheads="1"/>
          </p:cNvPicPr>
          <p:nvPr/>
        </p:nvPicPr>
        <p:blipFill>
          <a:blip r:embed="rId2" cstate="print"/>
          <a:srcRect l="9844" r="1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857224" y="214290"/>
            <a:ext cx="750099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Хорошо у нас в саду!</a:t>
            </a:r>
            <a:endParaRPr lang="ru-RU" sz="28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4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443676" y="5357826"/>
            <a:ext cx="2700324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4357718" cy="7755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проекта: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357298"/>
          <a:ext cx="81439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D:\Людмила\ПРОЕКТ\КАРТИНКИ ПО ГИГИЕНЕ\j009168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6651" y="0"/>
            <a:ext cx="1827349" cy="1126243"/>
          </a:xfrm>
          <a:prstGeom prst="rect">
            <a:avLst/>
          </a:prstGeom>
          <a:noFill/>
        </p:spPr>
      </p:pic>
    </p:spTree>
  </p:cSld>
  <p:clrMapOvr>
    <a:masterClrMapping/>
  </p:clrMapOvr>
  <p:transition advTm="1347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5572164" cy="775542"/>
          </a:xfr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Актуальность: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2500306"/>
            <a:ext cx="792088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младшем дошкольном возрасте дети могут освоить все основные культурно-гигиенические навыки, научиться понимать их важность, легко, быстро и правильно выполнять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1500174"/>
            <a:ext cx="792088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Именно в дошкольном возрасте очень важно воспитать у ребенка привычку к чистоте, аккуратности, порядку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3857628"/>
            <a:ext cx="4752528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 и привычки, прочно сформированные в дошкольном возрасте, сохраняются на всю жизнь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D:\Людмила\ДЛЯ САЙТА\АНИМАЦИЯ\detia-8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500438"/>
            <a:ext cx="2571768" cy="3070767"/>
          </a:xfrm>
          <a:prstGeom prst="rect">
            <a:avLst/>
          </a:prstGeom>
          <a:noFill/>
        </p:spPr>
      </p:pic>
    </p:spTree>
  </p:cSld>
  <p:clrMapOvr>
    <a:masterClrMapping/>
  </p:clrMapOvr>
  <p:transition advTm="16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5572164" cy="775542"/>
          </a:xfr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Актуальность: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357298"/>
            <a:ext cx="792088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воспитании культурно-гигиенических навыков большое значение имеет пример окружающих, родителей и всех остальных членов семьи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357430"/>
            <a:ext cx="792088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постоянного, без всяких исключений, выполнение ребенком установленных гигиенических правил, ведет к усвоению ребенком всех доступных ему навыков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3643314"/>
            <a:ext cx="5286412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Только при повседневном гигиеническом воспитании и контроле можно добиться формирования и закрепления у ребенка полезных навыков, т.е. перехода их в стойкие привычки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D:\Людмила\ПРОЕКТ\КАРТИНКИ ПО ГИГИЕНЕ\soapguylg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57628"/>
            <a:ext cx="3071834" cy="2713454"/>
          </a:xfrm>
          <a:prstGeom prst="rect">
            <a:avLst/>
          </a:prstGeom>
          <a:noFill/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1285860"/>
            <a:ext cx="678661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0794" y="2857496"/>
            <a:ext cx="26432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Утрясова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Светлана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Александровна;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Воспитанники второй младшей группы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(возраст 2,5-4 года);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user\Desktop\Новая папка\101MSDCF\DSC09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6322263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214678" y="0"/>
            <a:ext cx="2571768" cy="142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714356"/>
            <a:ext cx="8280920" cy="58477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ПРОДУКТЫ РЕАЛИЗАЦИИ ПРОЕКТА:</a:t>
            </a:r>
            <a:endParaRPr lang="ru-RU" sz="3200" b="1" spc="50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43050"/>
            <a:ext cx="8001056" cy="42934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cs typeface="Times New Roman" pitchFamily="18" charset="0"/>
              </a:rPr>
              <a:t>Разработка конспектов занятий и тематических бесед по теме «Чистота и аккуратность – залог здоровья»;</a:t>
            </a:r>
          </a:p>
          <a:p>
            <a:pPr marL="457200" indent="-457200">
              <a:buFont typeface="+mj-lt"/>
              <a:buAutoNum type="arabicPeriod"/>
            </a:pPr>
            <a:endParaRPr lang="ru-RU" sz="1100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cs typeface="Times New Roman" pitchFamily="18" charset="0"/>
              </a:rPr>
              <a:t>Составление картотеки дидактических игр и художественно-словесного материала по воспитанию и развитию у младших дошкольников культурно-гигиенических навыков;</a:t>
            </a:r>
          </a:p>
          <a:p>
            <a:pPr marL="457200" indent="-457200">
              <a:buFont typeface="+mj-lt"/>
              <a:buAutoNum type="arabicPeriod"/>
            </a:pPr>
            <a:endParaRPr lang="ru-RU" sz="1200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cs typeface="Times New Roman" pitchFamily="18" charset="0"/>
              </a:rPr>
              <a:t>Оформление стенда «Детский сад день за днем» с непосредственным творческим участием детей;</a:t>
            </a:r>
          </a:p>
          <a:p>
            <a:pPr marL="457200" indent="-457200">
              <a:buFont typeface="+mj-lt"/>
              <a:buAutoNum type="arabicPeriod"/>
            </a:pPr>
            <a:endParaRPr lang="ru-RU" sz="1200" dirty="0" smtClean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cs typeface="Times New Roman" pitchFamily="18" charset="0"/>
              </a:rPr>
              <a:t>Постоянное консультирование родителей по теме «Воспитание и развитие культурно-гигиенических навыков у малышей»;</a:t>
            </a:r>
          </a:p>
          <a:p>
            <a:pPr marL="457200" indent="-457200">
              <a:buFont typeface="+mj-lt"/>
              <a:buAutoNum type="arabicPeriod"/>
            </a:pPr>
            <a:endParaRPr lang="ru-RU" sz="800" dirty="0" smtClean="0"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ru-RU" sz="2000" dirty="0" smtClean="0">
                <a:cs typeface="Times New Roman" pitchFamily="18" charset="0"/>
              </a:rPr>
              <a:t>5.    Презентация проекта.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 smtClean="0">
              <a:cs typeface="Times New Roman" pitchFamily="18" charset="0"/>
            </a:endParaRPr>
          </a:p>
        </p:txBody>
      </p:sp>
      <p:pic>
        <p:nvPicPr>
          <p:cNvPr id="7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057911" y="5143512"/>
            <a:ext cx="3086089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042" y="2071678"/>
            <a:ext cx="59634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ЧЕМУ МЫ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НАУЧИЛИСЬ?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2" descr="C:\Users\user\Desktop\Новая папка\101MSDCF\DSC09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5941">
            <a:off x="108661" y="186104"/>
            <a:ext cx="3069744" cy="2076188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C:\Users\user\Desktop\Новая папка\101MSDCF\DSC09465.JPG"/>
          <p:cNvPicPr>
            <a:picLocks noChangeAspect="1" noChangeArrowheads="1"/>
          </p:cNvPicPr>
          <p:nvPr/>
        </p:nvPicPr>
        <p:blipFill>
          <a:blip r:embed="rId3" cstate="print"/>
          <a:srcRect l="14844" r="10937" b="7812"/>
          <a:stretch>
            <a:fillRect/>
          </a:stretch>
        </p:blipFill>
        <p:spPr bwMode="auto">
          <a:xfrm rot="512054">
            <a:off x="5451795" y="4304228"/>
            <a:ext cx="3445105" cy="2374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Новая папка\101MSDCF\DSC09479.JPG"/>
          <p:cNvPicPr>
            <a:picLocks noChangeAspect="1" noChangeArrowheads="1"/>
          </p:cNvPicPr>
          <p:nvPr/>
        </p:nvPicPr>
        <p:blipFill>
          <a:blip r:embed="rId4" cstate="print"/>
          <a:srcRect l="49338" t="16015" r="13960" b="17922"/>
          <a:stretch>
            <a:fillRect/>
          </a:stretch>
        </p:blipFill>
        <p:spPr bwMode="auto">
          <a:xfrm rot="243686">
            <a:off x="6869069" y="67822"/>
            <a:ext cx="2000264" cy="240029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C:\Users\user\Desktop\DSC09583.JPG"/>
          <p:cNvPicPr>
            <a:picLocks noChangeAspect="1" noChangeArrowheads="1"/>
          </p:cNvPicPr>
          <p:nvPr/>
        </p:nvPicPr>
        <p:blipFill>
          <a:blip r:embed="rId5" cstate="print"/>
          <a:srcRect l="11017" r="19491"/>
          <a:stretch>
            <a:fillRect/>
          </a:stretch>
        </p:blipFill>
        <p:spPr bwMode="auto">
          <a:xfrm rot="207421">
            <a:off x="0" y="3929066"/>
            <a:ext cx="3053053" cy="2928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4617B"/>
      </a:accent1>
      <a:accent2>
        <a:srgbClr val="0F6FC6"/>
      </a:accent2>
      <a:accent3>
        <a:srgbClr val="0B5394"/>
      </a:accent3>
      <a:accent4>
        <a:srgbClr val="089CA2"/>
      </a:accent4>
      <a:accent5>
        <a:srgbClr val="5FF2CA"/>
      </a:accent5>
      <a:accent6>
        <a:srgbClr val="3ECCB4"/>
      </a:accent6>
      <a:hlink>
        <a:srgbClr val="21B2C8"/>
      </a:hlink>
      <a:folHlink>
        <a:srgbClr val="073763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</TotalTime>
  <Words>484</Words>
  <Application>Microsoft Office PowerPoint</Application>
  <PresentationFormat>Экран (4:3)</PresentationFormat>
  <Paragraphs>71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ПРЕЗЕНТАЦИЯ ПРОЕКТА</vt:lpstr>
      <vt:lpstr>Слайд 2</vt:lpstr>
      <vt:lpstr>Цели проекта:</vt:lpstr>
      <vt:lpstr>Цели проекта:</vt:lpstr>
      <vt:lpstr>Актуальность:</vt:lpstr>
      <vt:lpstr>Актуальность: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</dc:title>
  <dc:creator>user</dc:creator>
  <cp:lastModifiedBy>user</cp:lastModifiedBy>
  <cp:revision>11</cp:revision>
  <dcterms:created xsi:type="dcterms:W3CDTF">2013-12-02T15:32:25Z</dcterms:created>
  <dcterms:modified xsi:type="dcterms:W3CDTF">2013-12-03T07:43:35Z</dcterms:modified>
</cp:coreProperties>
</file>